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5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ADD758-DC78-818D-3430-BF1829BD5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3E14EC-62DC-73B4-3BA1-8ECAEBF87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AA5F2A-0A5D-6AC1-EA6E-67FA6FAC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4788FF-259D-9FBC-0807-C7F57254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3679E8-6180-B9B8-F392-BBD19E85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97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A5F66-69B2-75EF-D5AA-3F4F9454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F8A68B-8F19-F9F0-7A1F-2438B990B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104FA3-A0C7-91F1-3FD7-E0208FA5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431EA3-EB72-B3DE-1C6C-0874ECCA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948B6C-8921-078C-1EE7-1CC9593B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59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2DCE24-D4D6-903E-B3FA-2CCF96EBE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2DB64A-CC45-AFED-8FD2-968B935F2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1A94E-7EB0-F1E2-A34A-3CC6A7436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36FD8-42B5-11CA-4860-C8D79AE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A03F06-E27B-73DB-C735-F66EF180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63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805BA-B5E1-DB5B-479B-2A255875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5ABC1-E845-BA5D-327E-C35B4B55A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ECBC9-513B-1789-9FB8-506B905F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243B61-0DC1-8D50-6D9F-2F5DD796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97CEA-6B74-6F17-6E97-E46134F0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9FA6A-ED93-F03A-C69E-8AB35A35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4F1CDF-A8C2-673F-4229-93F77A63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6BCA57-90DA-C8D9-92F1-C1009E90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2E9C0-0A77-D57E-65BA-42CD5262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3B14A-EE46-9872-1885-24D1A04F5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66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676C75-B096-A00C-C840-ECFF737F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7B4ED5-F545-3612-BDCF-98A2E848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7669AC-715D-1752-2DB6-D8F7FE874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4B9CF4-78DB-B32F-5889-6264CD1F6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981CEE-A802-FB5C-49F6-89080B45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2A8498-EF3A-C4A6-6857-B152D60E5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2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E4C297-46C5-4820-B9B5-06B54B3A4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5C1263-B708-16D4-372A-65B13EEFF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79F19B-9ED2-37BC-C498-1F3A4433E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E84CE4-8EFE-5EF3-122C-F520D741C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1D3171-804B-C068-0310-61A64A95D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DEBC7A-83F6-D175-25A0-B3BF288E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4ED1B3-4B6A-C921-EC60-74BEB8F7F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B323748-70DD-6D09-8985-7A09B62C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14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A4CD3-6450-41D2-32D0-842B3AE9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F8D154-2E16-FD15-3FC8-C52F7162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3AF9A1-1D03-282D-A84B-E4750A057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43ED58-483A-4746-C64A-74DD98A2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53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BDB56C-4D84-2730-DFC1-4B44E903F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E250F0-4FD1-DC05-277D-8382C01F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44D496-FEDD-98FD-B88A-DCA32C62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3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476DB-A08B-5D6B-28EA-9D603041F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4D7E0-103B-8E36-ADDD-94566FA8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9DA568-341E-CD27-6D7C-5920211D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9119D9-62E5-DF09-1558-FF6E22BB8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5D9FCD-32BD-AADD-C4AE-CF0695B4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BC18AE-D284-A646-C45D-FF02B8B7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27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6AAE8-CCC5-05C8-416E-D661D65C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254726-F108-B94C-1E3D-4C0A58EC8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BE598F-4A53-A1E5-6F44-BA72C9362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CD5135-D930-4826-6A54-351AAC56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1DE375-FE55-982D-FAF7-9883402E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9711ED-22CC-A919-6C14-F2AC6D0F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67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7E2571-8BE6-365D-E66E-21C5E5B4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52CCC6-C223-F94C-A536-79646A13C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A6A47-F58F-FCB7-53DB-6FA6EAF8E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7215FC-1E09-992C-17A8-0656BBA70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3A35F3-8DAA-E20A-0C63-D3FFFB3BA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37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A39D63F-4AD5-FEBA-31D9-DABECA899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229254"/>
              </p:ext>
            </p:extLst>
          </p:nvPr>
        </p:nvGraphicFramePr>
        <p:xfrm>
          <a:off x="128403" y="478423"/>
          <a:ext cx="11916112" cy="5002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065">
                  <a:extLst>
                    <a:ext uri="{9D8B030D-6E8A-4147-A177-3AD203B41FA5}">
                      <a16:colId xmlns:a16="http://schemas.microsoft.com/office/drawing/2014/main" val="683798968"/>
                    </a:ext>
                  </a:extLst>
                </a:gridCol>
                <a:gridCol w="2959016">
                  <a:extLst>
                    <a:ext uri="{9D8B030D-6E8A-4147-A177-3AD203B41FA5}">
                      <a16:colId xmlns:a16="http://schemas.microsoft.com/office/drawing/2014/main" val="3857035356"/>
                    </a:ext>
                  </a:extLst>
                </a:gridCol>
                <a:gridCol w="2946454">
                  <a:extLst>
                    <a:ext uri="{9D8B030D-6E8A-4147-A177-3AD203B41FA5}">
                      <a16:colId xmlns:a16="http://schemas.microsoft.com/office/drawing/2014/main" val="833983028"/>
                    </a:ext>
                  </a:extLst>
                </a:gridCol>
                <a:gridCol w="2971577">
                  <a:extLst>
                    <a:ext uri="{9D8B030D-6E8A-4147-A177-3AD203B41FA5}">
                      <a16:colId xmlns:a16="http://schemas.microsoft.com/office/drawing/2014/main" val="2821198475"/>
                    </a:ext>
                  </a:extLst>
                </a:gridCol>
              </a:tblGrid>
              <a:tr h="357769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Lundi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Mardi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Jeudi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Vendredi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197256"/>
                  </a:ext>
                </a:extLst>
              </a:tr>
              <a:tr h="347512">
                <a:tc>
                  <a:txBody>
                    <a:bodyPr/>
                    <a:lstStyle/>
                    <a:p>
                      <a:pPr algn="ctr"/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56351582"/>
                  </a:ext>
                </a:extLst>
              </a:tr>
              <a:tr h="1129414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Salade de riz(4-8-11)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Tomates</a:t>
                      </a:r>
                    </a:p>
                    <a:p>
                      <a:pPr algn="ctr"/>
                      <a:r>
                        <a:rPr lang="fr-FR" u="none" dirty="0"/>
                        <a:t>(4-8-11)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Macédoine de légumes</a:t>
                      </a:r>
                    </a:p>
                    <a:p>
                      <a:pPr algn="ctr"/>
                      <a:r>
                        <a:rPr lang="fr-FR" u="none" dirty="0"/>
                        <a:t>(4-8-11)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Entrée</a:t>
                      </a:r>
                    </a:p>
                    <a:p>
                      <a:pPr algn="ctr"/>
                      <a:r>
                        <a:rPr lang="fr-FR" u="none" dirty="0"/>
                        <a:t>Carottes râpées bio (4-8-11)</a:t>
                      </a:r>
                    </a:p>
                    <a:p>
                      <a:pPr algn="ctr"/>
                      <a:endParaRPr lang="fr-FR" u="none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70071552"/>
                  </a:ext>
                </a:extLst>
              </a:tr>
              <a:tr h="19113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Nuggets poulet (4)</a:t>
                      </a:r>
                    </a:p>
                    <a:p>
                      <a:pPr algn="ctr"/>
                      <a:r>
                        <a:rPr lang="fr-FR" dirty="0"/>
                        <a:t>Haricots verts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/>
                        <a:t>Tagliatelle végétarienne</a:t>
                      </a:r>
                      <a:endParaRPr lang="fr-FR" dirty="0"/>
                    </a:p>
                    <a:p>
                      <a:pPr algn="ctr"/>
                      <a:r>
                        <a:rPr lang="fr-FR" dirty="0"/>
                        <a:t>(4-6)         </a:t>
                      </a:r>
                    </a:p>
                    <a:p>
                      <a:pPr algn="ctr"/>
                      <a:r>
                        <a:rPr lang="fr-FR" dirty="0"/>
                        <a:t>Façon Carbonara : champignon oignons et crème</a:t>
                      </a:r>
                    </a:p>
                    <a:p>
                      <a:pPr algn="ctr"/>
                      <a:r>
                        <a:rPr lang="fr-FR" dirty="0"/>
                        <a:t>(4)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Jambon blanc</a:t>
                      </a:r>
                    </a:p>
                    <a:p>
                      <a:pPr algn="ctr"/>
                      <a:r>
                        <a:rPr lang="fr-FR" dirty="0"/>
                        <a:t>(4)</a:t>
                      </a:r>
                    </a:p>
                    <a:p>
                      <a:pPr algn="ctr"/>
                      <a:r>
                        <a:rPr lang="fr-FR" dirty="0"/>
                        <a:t>Pommes noisette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u="sng" dirty="0"/>
                        <a:t>Plats/Accompagnements</a:t>
                      </a:r>
                    </a:p>
                    <a:p>
                      <a:pPr algn="ctr"/>
                      <a:r>
                        <a:rPr lang="fr-FR" dirty="0"/>
                        <a:t>Poisson pané fromage</a:t>
                      </a:r>
                    </a:p>
                    <a:p>
                      <a:pPr algn="ctr"/>
                      <a:r>
                        <a:rPr lang="fr-FR" dirty="0"/>
                        <a:t>(4-6-9)</a:t>
                      </a:r>
                    </a:p>
                    <a:p>
                      <a:pPr algn="ctr"/>
                      <a:r>
                        <a:rPr lang="fr-FR" dirty="0"/>
                        <a:t>Purée de brocolis</a:t>
                      </a:r>
                    </a:p>
                    <a:p>
                      <a:pPr algn="ctr"/>
                      <a:r>
                        <a:rPr lang="fr-FR" dirty="0"/>
                        <a:t>(4-6)</a:t>
                      </a:r>
                    </a:p>
                    <a:p>
                      <a:pPr algn="ctr"/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61923927"/>
                  </a:ext>
                </a:extLst>
              </a:tr>
              <a:tr h="1129414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Yaourt bio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Fromage bio</a:t>
                      </a:r>
                    </a:p>
                    <a:p>
                      <a:pPr algn="ctr"/>
                      <a:r>
                        <a:rPr lang="fr-FR" u="none" dirty="0"/>
                        <a:t>Fruit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Fromage locale</a:t>
                      </a:r>
                    </a:p>
                    <a:p>
                      <a:pPr algn="ctr"/>
                      <a:r>
                        <a:rPr lang="fr-FR" u="none" dirty="0"/>
                        <a:t>Compote banane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Dessert</a:t>
                      </a:r>
                    </a:p>
                    <a:p>
                      <a:pPr algn="ctr"/>
                      <a:r>
                        <a:rPr lang="fr-FR" u="none" dirty="0"/>
                        <a:t>Gâteau aux pommes(6)</a:t>
                      </a:r>
                      <a:endParaRPr lang="fr-FR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3356516"/>
                  </a:ext>
                </a:extLst>
              </a:tr>
            </a:tbl>
          </a:graphicData>
        </a:graphic>
      </p:graphicFrame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D82C421-6FB9-87DA-49A7-38655A5FE289}"/>
              </a:ext>
            </a:extLst>
          </p:cNvPr>
          <p:cNvSpPr/>
          <p:nvPr/>
        </p:nvSpPr>
        <p:spPr>
          <a:xfrm>
            <a:off x="0" y="5269216"/>
            <a:ext cx="7861955" cy="164497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i="1" u="sng" dirty="0"/>
              <a:t>Légende</a:t>
            </a:r>
          </a:p>
          <a:p>
            <a:r>
              <a:rPr lang="fr-FR" dirty="0"/>
              <a:t>        Viande locale                           Pêche durable             Contient des ingrédients </a:t>
            </a:r>
          </a:p>
          <a:p>
            <a:pPr algn="ctr"/>
            <a:r>
              <a:rPr lang="fr-FR" dirty="0"/>
              <a:t>                                                             bio</a:t>
            </a:r>
          </a:p>
          <a:p>
            <a:pPr algn="ctr"/>
            <a:endParaRPr lang="fr-FR" b="1" i="1" u="sng" dirty="0"/>
          </a:p>
          <a:p>
            <a:r>
              <a:rPr lang="fr-FR" dirty="0"/>
              <a:t>        Agriculture biologique                Loi </a:t>
            </a:r>
            <a:r>
              <a:rPr lang="fr-FR" dirty="0" err="1"/>
              <a:t>Egalim</a:t>
            </a:r>
            <a:r>
              <a:rPr lang="fr-FR" dirty="0"/>
              <a:t>               Fruits et légumes locaux</a:t>
            </a:r>
          </a:p>
          <a:p>
            <a:pPr algn="ctr"/>
            <a:endParaRPr lang="fr-FR" b="1" i="1" u="sng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BD072FE-6AD6-DA12-8F66-3FABB1E4668B}"/>
              </a:ext>
            </a:extLst>
          </p:cNvPr>
          <p:cNvSpPr/>
          <p:nvPr/>
        </p:nvSpPr>
        <p:spPr>
          <a:xfrm>
            <a:off x="7860536" y="5262507"/>
            <a:ext cx="4330045" cy="16449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u="sng" dirty="0">
              <a:solidFill>
                <a:schemeClr val="tx1"/>
              </a:solidFill>
            </a:endParaRPr>
          </a:p>
          <a:p>
            <a:pPr algn="ctr"/>
            <a:r>
              <a:rPr lang="fr-FR" i="1" u="sng" dirty="0">
                <a:solidFill>
                  <a:schemeClr val="tx1"/>
                </a:solidFill>
              </a:rPr>
              <a:t>Allergènes: </a:t>
            </a:r>
          </a:p>
          <a:p>
            <a:r>
              <a:rPr lang="fr-FR" sz="1600" dirty="0">
                <a:solidFill>
                  <a:schemeClr val="tx1"/>
                </a:solidFill>
              </a:rPr>
              <a:t>1: Arachide           6: Lait                   11: Moutarde</a:t>
            </a:r>
          </a:p>
          <a:p>
            <a:r>
              <a:rPr lang="fr-FR" sz="1600" dirty="0">
                <a:solidFill>
                  <a:schemeClr val="tx1"/>
                </a:solidFill>
              </a:rPr>
              <a:t>2: Céleri                7: Lupin                12: Sésame</a:t>
            </a:r>
          </a:p>
          <a:p>
            <a:r>
              <a:rPr lang="fr-FR" sz="1600" dirty="0">
                <a:solidFill>
                  <a:schemeClr val="tx1"/>
                </a:solidFill>
              </a:rPr>
              <a:t>3: Crustacé           8: Œuf                  13: Soia</a:t>
            </a:r>
          </a:p>
          <a:p>
            <a:r>
              <a:rPr lang="fr-FR" sz="1600" dirty="0">
                <a:solidFill>
                  <a:schemeClr val="tx1"/>
                </a:solidFill>
              </a:rPr>
              <a:t>4: Gluten               9: Poisson            14: Sulfites</a:t>
            </a:r>
          </a:p>
          <a:p>
            <a:r>
              <a:rPr lang="fr-FR" sz="1600" dirty="0">
                <a:solidFill>
                  <a:schemeClr val="tx1"/>
                </a:solidFill>
              </a:rPr>
              <a:t>5: Fruit à coque   10: Mollusques</a:t>
            </a:r>
          </a:p>
          <a:p>
            <a:pPr algn="ctr"/>
            <a:endParaRPr lang="fr-FR" i="1" u="sng" dirty="0">
              <a:solidFill>
                <a:schemeClr val="tx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F69B640-A197-8349-88EC-2C7F7ED25F23}"/>
              </a:ext>
            </a:extLst>
          </p:cNvPr>
          <p:cNvSpPr txBox="1"/>
          <p:nvPr/>
        </p:nvSpPr>
        <p:spPr>
          <a:xfrm>
            <a:off x="2025028" y="30496"/>
            <a:ext cx="7809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 DE LA SEMAINE du 01/12/25 au 05/12/25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92FEE06-1F56-C514-C962-5DFE0CD22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561" y="791945"/>
            <a:ext cx="985150" cy="51688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5F82ED20-07BF-697E-5A1D-26B3D2BB5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06" y="5502920"/>
            <a:ext cx="462777" cy="45344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933F838-77DD-4AFA-FF9C-916288F32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03" y="6207947"/>
            <a:ext cx="453780" cy="54104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2A34B63-BA09-8060-8929-4AFD47410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2604" y="6292327"/>
            <a:ext cx="794740" cy="37228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A8C8E83-80FE-78C5-478F-CB50D670ED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337" y="38081"/>
            <a:ext cx="656674" cy="447794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4F147C76-27EC-F47D-80D6-3718EAD45D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9332" y="5464484"/>
            <a:ext cx="940064" cy="385327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43B40A5B-0E4B-558F-85A1-230DA2197A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40411"/>
            <a:ext cx="640326" cy="606084"/>
          </a:xfrm>
          <a:prstGeom prst="rect">
            <a:avLst/>
          </a:prstGeom>
        </p:spPr>
      </p:pic>
      <p:pic>
        <p:nvPicPr>
          <p:cNvPr id="43" name="Graphique 42" descr="Cerises">
            <a:extLst>
              <a:ext uri="{FF2B5EF4-FFF2-40B4-BE49-F238E27FC236}">
                <a16:creationId xmlns:a16="http://schemas.microsoft.com/office/drawing/2014/main" id="{A7D84A0C-7808-03E8-5798-3F105365F2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718081" y="1092001"/>
            <a:ext cx="636601" cy="636601"/>
          </a:xfrm>
          <a:prstGeom prst="rect">
            <a:avLst/>
          </a:prstGeom>
        </p:spPr>
      </p:pic>
      <p:pic>
        <p:nvPicPr>
          <p:cNvPr id="45" name="Graphique 44" descr="Raisins">
            <a:extLst>
              <a:ext uri="{FF2B5EF4-FFF2-40B4-BE49-F238E27FC236}">
                <a16:creationId xmlns:a16="http://schemas.microsoft.com/office/drawing/2014/main" id="{C5AF9514-1593-81CE-454C-A4B0FCF9613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718081" y="647021"/>
            <a:ext cx="546488" cy="546488"/>
          </a:xfrm>
          <a:prstGeom prst="rect">
            <a:avLst/>
          </a:prstGeom>
        </p:spPr>
      </p:pic>
      <p:pic>
        <p:nvPicPr>
          <p:cNvPr id="47" name="Graphique 46" descr="Avocat">
            <a:extLst>
              <a:ext uri="{FF2B5EF4-FFF2-40B4-BE49-F238E27FC236}">
                <a16:creationId xmlns:a16="http://schemas.microsoft.com/office/drawing/2014/main" id="{8E598406-8EC7-E1EF-BDD9-6B44F5F3B0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651054" y="-32392"/>
            <a:ext cx="669829" cy="669829"/>
          </a:xfrm>
          <a:prstGeom prst="rect">
            <a:avLst/>
          </a:prstGeom>
        </p:spPr>
      </p:pic>
      <p:pic>
        <p:nvPicPr>
          <p:cNvPr id="49" name="Graphique 48" descr="Pomme">
            <a:extLst>
              <a:ext uri="{FF2B5EF4-FFF2-40B4-BE49-F238E27FC236}">
                <a16:creationId xmlns:a16="http://schemas.microsoft.com/office/drawing/2014/main" id="{A4E45D40-E508-0551-7CD5-56052D3F3C0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881885" y="38081"/>
            <a:ext cx="540628" cy="540628"/>
          </a:xfrm>
          <a:prstGeom prst="rect">
            <a:avLst/>
          </a:prstGeom>
        </p:spPr>
      </p:pic>
      <p:pic>
        <p:nvPicPr>
          <p:cNvPr id="51" name="Graphique 50" descr="Orange">
            <a:extLst>
              <a:ext uri="{FF2B5EF4-FFF2-40B4-BE49-F238E27FC236}">
                <a16:creationId xmlns:a16="http://schemas.microsoft.com/office/drawing/2014/main" id="{05588873-B125-EFC2-E428-140EA0C9A7D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263982" y="-3759"/>
            <a:ext cx="569432" cy="569432"/>
          </a:xfrm>
          <a:prstGeom prst="rect">
            <a:avLst/>
          </a:prstGeom>
        </p:spPr>
      </p:pic>
      <p:pic>
        <p:nvPicPr>
          <p:cNvPr id="53" name="Graphique 52" descr="Cupcake">
            <a:extLst>
              <a:ext uri="{FF2B5EF4-FFF2-40B4-BE49-F238E27FC236}">
                <a16:creationId xmlns:a16="http://schemas.microsoft.com/office/drawing/2014/main" id="{446AA030-DB62-E45B-CE79-5C1D664AF90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428925" y="19051"/>
            <a:ext cx="585757" cy="585757"/>
          </a:xfrm>
          <a:prstGeom prst="rect">
            <a:avLst/>
          </a:prstGeom>
        </p:spPr>
      </p:pic>
      <p:pic>
        <p:nvPicPr>
          <p:cNvPr id="57" name="Graphique 56" descr="Pastèque">
            <a:extLst>
              <a:ext uri="{FF2B5EF4-FFF2-40B4-BE49-F238E27FC236}">
                <a16:creationId xmlns:a16="http://schemas.microsoft.com/office/drawing/2014/main" id="{E7AD02D0-A81C-0A53-7433-D287542E3C0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060901" y="100532"/>
            <a:ext cx="546489" cy="546489"/>
          </a:xfrm>
          <a:prstGeom prst="rect">
            <a:avLst/>
          </a:prstGeom>
        </p:spPr>
      </p:pic>
      <p:pic>
        <p:nvPicPr>
          <p:cNvPr id="59" name="Graphique 58" descr="Coupe à fruits">
            <a:extLst>
              <a:ext uri="{FF2B5EF4-FFF2-40B4-BE49-F238E27FC236}">
                <a16:creationId xmlns:a16="http://schemas.microsoft.com/office/drawing/2014/main" id="{E2C3E599-7E87-B141-CB23-66556E3F8DE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584180" y="-10663"/>
            <a:ext cx="585757" cy="58575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496601A-EC33-6EB9-836E-A56F3FCB168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615735" y="5336593"/>
            <a:ext cx="626627" cy="6209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4F0763D-AE55-F5D5-11FA-A18EF4636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8625" y="4553880"/>
            <a:ext cx="213979" cy="255128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8F872090-8243-0A0F-F59B-BCB451002314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699882" y="6143167"/>
            <a:ext cx="475829" cy="59077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FC12CA1-395C-0CF9-CEFA-F150F2046BC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385808" y="1781739"/>
            <a:ext cx="348496" cy="43268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FAB9197-E09E-8525-5A18-C3428F19C541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471477" y="4545243"/>
            <a:ext cx="413666" cy="5135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C739568-AEC4-9D32-034C-0FDE1D5BD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609" y="1514717"/>
            <a:ext cx="686620" cy="67277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FAD9276-9553-73ED-75CA-EB9F54F5AF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4618" y="3858989"/>
            <a:ext cx="940064" cy="38532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94EAD77-7308-467D-A7CC-50000C7AB0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70068" y="1888238"/>
            <a:ext cx="290833" cy="3467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7C7161E-91FE-54A6-1A6E-142342B2D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5177" y="3741819"/>
            <a:ext cx="441262" cy="52611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F97351D-092B-1C2B-96A3-698E20282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242" y="3312653"/>
            <a:ext cx="706469" cy="69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05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176</Words>
  <Application>Microsoft Office PowerPoint</Application>
  <PresentationFormat>Grand écran</PresentationFormat>
  <Paragraphs>54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Mairie ANGAIS</cp:lastModifiedBy>
  <cp:revision>35</cp:revision>
  <cp:lastPrinted>2025-11-25T08:38:08Z</cp:lastPrinted>
  <dcterms:created xsi:type="dcterms:W3CDTF">2025-05-27T15:45:23Z</dcterms:created>
  <dcterms:modified xsi:type="dcterms:W3CDTF">2025-11-25T08:47:52Z</dcterms:modified>
</cp:coreProperties>
</file>